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24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3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9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09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0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39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53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81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0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24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BAAB9-6183-41D5-AA08-A7AF520C30D5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C5AFF-3A9B-4772-B9BF-AAC5FAB6E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09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7" y="326572"/>
            <a:ext cx="9583783" cy="62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5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6834"/>
            <a:ext cx="10515600" cy="4228892"/>
          </a:xfrm>
        </p:spPr>
      </p:pic>
    </p:spTree>
    <p:extLst>
      <p:ext uri="{BB962C8B-B14F-4D97-AF65-F5344CB8AC3E}">
        <p14:creationId xmlns:p14="http://schemas.microsoft.com/office/powerpoint/2010/main" val="214719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718456"/>
            <a:ext cx="9875520" cy="5512526"/>
          </a:xfrm>
        </p:spPr>
      </p:pic>
    </p:spTree>
    <p:extLst>
      <p:ext uri="{BB962C8B-B14F-4D97-AF65-F5344CB8AC3E}">
        <p14:creationId xmlns:p14="http://schemas.microsoft.com/office/powerpoint/2010/main" val="124631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214846"/>
            <a:ext cx="9677400" cy="4217173"/>
          </a:xfrm>
        </p:spPr>
      </p:pic>
    </p:spTree>
    <p:extLst>
      <p:ext uri="{BB962C8B-B14F-4D97-AF65-F5344CB8AC3E}">
        <p14:creationId xmlns:p14="http://schemas.microsoft.com/office/powerpoint/2010/main" val="314786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1" y="1861248"/>
            <a:ext cx="9496696" cy="3794970"/>
          </a:xfrm>
        </p:spPr>
      </p:pic>
    </p:spTree>
    <p:extLst>
      <p:ext uri="{BB962C8B-B14F-4D97-AF65-F5344CB8AC3E}">
        <p14:creationId xmlns:p14="http://schemas.microsoft.com/office/powerpoint/2010/main" val="607734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34" y="1828800"/>
            <a:ext cx="9429206" cy="3435099"/>
          </a:xfrm>
        </p:spPr>
      </p:pic>
    </p:spTree>
    <p:extLst>
      <p:ext uri="{BB962C8B-B14F-4D97-AF65-F5344CB8AC3E}">
        <p14:creationId xmlns:p14="http://schemas.microsoft.com/office/powerpoint/2010/main" val="169303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63446"/>
            <a:ext cx="10369731" cy="5071147"/>
          </a:xfrm>
        </p:spPr>
      </p:pic>
    </p:spTree>
    <p:extLst>
      <p:ext uri="{BB962C8B-B14F-4D97-AF65-F5344CB8AC3E}">
        <p14:creationId xmlns:p14="http://schemas.microsoft.com/office/powerpoint/2010/main" val="381780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" y="519339"/>
            <a:ext cx="10750732" cy="5515700"/>
          </a:xfrm>
        </p:spPr>
      </p:pic>
    </p:spTree>
    <p:extLst>
      <p:ext uri="{BB962C8B-B14F-4D97-AF65-F5344CB8AC3E}">
        <p14:creationId xmlns:p14="http://schemas.microsoft.com/office/powerpoint/2010/main" val="47571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0" y="552048"/>
            <a:ext cx="11155681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518706"/>
            <a:ext cx="1039803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2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6" y="511681"/>
            <a:ext cx="10776857" cy="55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1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" y="1201148"/>
            <a:ext cx="10241280" cy="3801291"/>
          </a:xfrm>
        </p:spPr>
      </p:pic>
    </p:spTree>
    <p:extLst>
      <p:ext uri="{BB962C8B-B14F-4D97-AF65-F5344CB8AC3E}">
        <p14:creationId xmlns:p14="http://schemas.microsoft.com/office/powerpoint/2010/main" val="1134269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365760"/>
            <a:ext cx="11269648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339634"/>
            <a:ext cx="10358845" cy="6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" y="413724"/>
            <a:ext cx="10411098" cy="60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6" y="390071"/>
            <a:ext cx="10659291" cy="60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34305"/>
            <a:ext cx="10985863" cy="63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574"/>
            <a:ext cx="11181806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22070"/>
            <a:ext cx="10946674" cy="60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51669"/>
            <a:ext cx="9559834" cy="11730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7" y="2177232"/>
            <a:ext cx="10926662" cy="40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8091"/>
            <a:ext cx="10515600" cy="4715691"/>
          </a:xfrm>
        </p:spPr>
      </p:pic>
    </p:spTree>
    <p:extLst>
      <p:ext uri="{BB962C8B-B14F-4D97-AF65-F5344CB8AC3E}">
        <p14:creationId xmlns:p14="http://schemas.microsoft.com/office/powerpoint/2010/main" val="409516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692331"/>
            <a:ext cx="10384971" cy="5159829"/>
          </a:xfrm>
        </p:spPr>
      </p:pic>
    </p:spTree>
    <p:extLst>
      <p:ext uri="{BB962C8B-B14F-4D97-AF65-F5344CB8AC3E}">
        <p14:creationId xmlns:p14="http://schemas.microsoft.com/office/powerpoint/2010/main" val="94852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405"/>
            <a:ext cx="9731829" cy="2417030"/>
          </a:xfrm>
        </p:spPr>
      </p:pic>
    </p:spTree>
    <p:extLst>
      <p:ext uri="{BB962C8B-B14F-4D97-AF65-F5344CB8AC3E}">
        <p14:creationId xmlns:p14="http://schemas.microsoft.com/office/powerpoint/2010/main" val="105126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23" y="679268"/>
            <a:ext cx="9949188" cy="5656217"/>
          </a:xfrm>
        </p:spPr>
      </p:pic>
    </p:spTree>
    <p:extLst>
      <p:ext uri="{BB962C8B-B14F-4D97-AF65-F5344CB8AC3E}">
        <p14:creationId xmlns:p14="http://schemas.microsoft.com/office/powerpoint/2010/main" val="197448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3773"/>
            <a:ext cx="10424160" cy="5342708"/>
          </a:xfrm>
        </p:spPr>
      </p:pic>
    </p:spTree>
    <p:extLst>
      <p:ext uri="{BB962C8B-B14F-4D97-AF65-F5344CB8AC3E}">
        <p14:creationId xmlns:p14="http://schemas.microsoft.com/office/powerpoint/2010/main" val="209891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53142"/>
            <a:ext cx="10356669" cy="5199017"/>
          </a:xfrm>
        </p:spPr>
      </p:pic>
    </p:spTree>
    <p:extLst>
      <p:ext uri="{BB962C8B-B14F-4D97-AF65-F5344CB8AC3E}">
        <p14:creationId xmlns:p14="http://schemas.microsoft.com/office/powerpoint/2010/main" val="361761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Admin1</dc:creator>
  <cp:lastModifiedBy>Admin1</cp:lastModifiedBy>
  <cp:revision>2</cp:revision>
  <dcterms:created xsi:type="dcterms:W3CDTF">2023-03-02T05:54:23Z</dcterms:created>
  <dcterms:modified xsi:type="dcterms:W3CDTF">2023-03-20T04:55:03Z</dcterms:modified>
</cp:coreProperties>
</file>